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F5A48-BCB4-49DA-9C58-5E8D70A8314C}" type="datetimeFigureOut">
              <a:rPr lang="en-US"/>
              <a:pPr>
                <a:defRPr/>
              </a:pPr>
              <a:t>2/24/11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0A669-C3CD-4C1D-8788-4545FD2B54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729A0-1C5F-48D3-A6BC-B676C05F409D}" type="datetimeFigureOut">
              <a:rPr lang="en-US"/>
              <a:pPr>
                <a:defRPr/>
              </a:pPr>
              <a:t>2/24/11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7A1F8-D0ED-4133-94B8-7225C338B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CBFC4-F3AC-4CA7-8EF9-2E3027EE05C3}" type="datetimeFigureOut">
              <a:rPr lang="en-US"/>
              <a:pPr>
                <a:defRPr/>
              </a:pPr>
              <a:t>2/24/11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E68A6-7DA7-4BB1-B6AB-FB57B7E3D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35566-E7FF-49DD-BAE8-9FEF48F247D9}" type="datetimeFigureOut">
              <a:rPr lang="en-US"/>
              <a:pPr>
                <a:defRPr/>
              </a:pPr>
              <a:t>2/24/11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F7E6B-D78A-4799-8392-F16DB2CA8E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28667-C919-4E26-86DB-B5098D6F2BD1}" type="datetimeFigureOut">
              <a:rPr lang="en-US"/>
              <a:pPr>
                <a:defRPr/>
              </a:pPr>
              <a:t>2/24/11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0A3E7-1882-4D0D-9C95-F8FE0C1CF0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7D0DA-B3DB-46CE-8023-7E2CD8FBED34}" type="datetimeFigureOut">
              <a:rPr lang="en-US"/>
              <a:pPr>
                <a:defRPr/>
              </a:pPr>
              <a:t>2/24/11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7B4C0-1A38-485C-9B42-50BE73A670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20F19-BC14-43A9-837B-69339A45BD94}" type="datetimeFigureOut">
              <a:rPr lang="en-US"/>
              <a:pPr>
                <a:defRPr/>
              </a:pPr>
              <a:t>2/24/11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ACAF3-BEA1-4F82-80F2-F21316258A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DE1E-2435-4580-996F-8A470A98979F}" type="datetimeFigureOut">
              <a:rPr lang="en-US"/>
              <a:pPr>
                <a:defRPr/>
              </a:pPr>
              <a:t>2/24/11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E9011-1CD4-45B9-8662-2F4FD4A36F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F7EFD-BCDB-4E16-BBF7-B46B4B5178E1}" type="datetimeFigureOut">
              <a:rPr lang="en-US"/>
              <a:pPr>
                <a:defRPr/>
              </a:pPr>
              <a:t>2/24/11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93A1F-B35A-434F-87FC-19126B70E4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87ECD-3B47-4086-8C4C-7F317EACBB4C}" type="datetimeFigureOut">
              <a:rPr lang="en-US"/>
              <a:pPr>
                <a:defRPr/>
              </a:pPr>
              <a:t>2/24/11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DCD63-F3AD-4D4E-895B-63407360A9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4AB86-9D4B-476E-AA89-CADC8E38E609}" type="datetimeFigureOut">
              <a:rPr lang="en-US"/>
              <a:pPr>
                <a:defRPr/>
              </a:pPr>
              <a:t>2/24/11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2F9FF-0FCB-4E93-B11D-CAB8C0A9D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7046CE-FB01-42EF-9AE7-A20D9C7F1122}" type="datetimeFigureOut">
              <a:rPr lang="en-US"/>
              <a:pPr>
                <a:defRPr/>
              </a:pPr>
              <a:t>2/24/11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9BC0DB-9D92-48E1-87CF-B54FF1A86C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environment.nationalgeographic.com/environment/global-warming/deforestation-overview.html" TargetMode="External"/><Relationship Id="rId3" Type="http://schemas.openxmlformats.org/officeDocument/2006/relationships/hyperlink" Target="http://www.globalchange.umich.edu/globalchange2/current/lectures/deforest/deforest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Deforestation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0D0D0D"/>
                </a:solidFill>
              </a:rPr>
              <a:t>By</a:t>
            </a:r>
          </a:p>
          <a:p>
            <a:r>
              <a:rPr lang="en-US" smtClean="0">
                <a:solidFill>
                  <a:srgbClr val="0D0D0D"/>
                </a:solidFill>
              </a:rPr>
              <a:t>Mike Yosh</a:t>
            </a:r>
          </a:p>
          <a:p>
            <a:r>
              <a:rPr lang="en-US" smtClean="0">
                <a:solidFill>
                  <a:srgbClr val="0D0D0D"/>
                </a:solidFill>
              </a:rPr>
              <a:t>Christian Mandala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0D0D0D"/>
                </a:solidFill>
              </a:rPr>
              <a:t>What is deforestation?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0D0D0D"/>
                </a:solidFill>
              </a:rPr>
              <a:t>Deforestation is the lose of forest and wood lands usually due to human activity such as logging, slash and burn, and clearing land for development. </a:t>
            </a:r>
          </a:p>
        </p:txBody>
      </p:sp>
      <p:pic>
        <p:nvPicPr>
          <p:cNvPr id="1433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657600"/>
            <a:ext cx="438626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608388"/>
            <a:ext cx="3843338" cy="286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0D0D0D"/>
                </a:solidFill>
              </a:rPr>
              <a:t>Where is it occurring?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Deforestation is occurring all around the world in tropical rain forest.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Countries such as South America, West Africa, </a:t>
            </a:r>
            <a:r>
              <a:rPr lang="en-US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and Indonesia. 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  <p:pic>
        <p:nvPicPr>
          <p:cNvPr id="15363" name="Content Placeholder 6" descr="pd2242881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6393" r="-16393"/>
          <a:stretch>
            <a:fillRect/>
          </a:stretch>
        </p:blipFill>
        <p:spPr>
          <a:xfrm>
            <a:off x="4343400" y="1417638"/>
            <a:ext cx="4800600" cy="47085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Negative Effects of Deforestation 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Destruction of watersheds leads to flooding in deforested areas.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When forest are cleared soil cover and vegetation is removed witch causes extreme conditions produced by the suns heat.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Biodiversity loss is the most sever consequent of deforestation 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http://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www.youtube.com/watch?v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=te5kNiIcf-0&amp;feature=related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0D0D0D"/>
                </a:solidFill>
              </a:rPr>
              <a:t>Who is to blame?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solidFill>
                <a:srgbClr val="0D0D0D"/>
              </a:solidFill>
            </a:endParaRPr>
          </a:p>
          <a:p>
            <a:r>
              <a:rPr lang="en-US" smtClean="0">
                <a:solidFill>
                  <a:srgbClr val="0D0D0D"/>
                </a:solidFill>
              </a:rPr>
              <a:t>Governments are not taking action against deforestation.</a:t>
            </a:r>
          </a:p>
          <a:p>
            <a:r>
              <a:rPr lang="en-US" smtClean="0">
                <a:solidFill>
                  <a:srgbClr val="0D0D0D"/>
                </a:solidFill>
              </a:rPr>
              <a:t>Loggers are cutting down huge areas for wood products.</a:t>
            </a:r>
          </a:p>
          <a:p>
            <a:r>
              <a:rPr lang="en-US" smtClean="0">
                <a:solidFill>
                  <a:srgbClr val="0D0D0D"/>
                </a:solidFill>
              </a:rPr>
              <a:t>Farmers with bad agricultural practices. </a:t>
            </a:r>
          </a:p>
        </p:txBody>
      </p:sp>
      <p:pic>
        <p:nvPicPr>
          <p:cNvPr id="1741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0"/>
            <a:ext cx="2438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0D0D0D"/>
                </a:solidFill>
              </a:rPr>
              <a:t>Why dose it occur?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0D0D0D"/>
                </a:solidFill>
              </a:rPr>
              <a:t>It occurs so we can produce wood and paper.</a:t>
            </a:r>
          </a:p>
          <a:p>
            <a:r>
              <a:rPr lang="en-US" smtClean="0">
                <a:solidFill>
                  <a:srgbClr val="0D0D0D"/>
                </a:solidFill>
              </a:rPr>
              <a:t>To make use of other natural resources and human settlement. </a:t>
            </a:r>
          </a:p>
          <a:p>
            <a:r>
              <a:rPr lang="en-US" smtClean="0">
                <a:solidFill>
                  <a:srgbClr val="0D0D0D"/>
                </a:solidFill>
              </a:rPr>
              <a:t>Agricultural expansion and higher fuel demand.</a:t>
            </a:r>
          </a:p>
        </p:txBody>
      </p:sp>
      <p:pic>
        <p:nvPicPr>
          <p:cNvPr id="1843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8300" y="3886200"/>
            <a:ext cx="16637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886200"/>
            <a:ext cx="34925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0D0D0D"/>
                </a:solidFill>
              </a:rPr>
              <a:t>Possible Solutions </a:t>
            </a:r>
          </a:p>
        </p:txBody>
      </p:sp>
      <p:sp>
        <p:nvSpPr>
          <p:cNvPr id="19458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0D0D0D"/>
                </a:solidFill>
              </a:rPr>
              <a:t>Reforestation and forestry programs</a:t>
            </a:r>
          </a:p>
          <a:p>
            <a:r>
              <a:rPr lang="en-US" smtClean="0">
                <a:solidFill>
                  <a:srgbClr val="0D0D0D"/>
                </a:solidFill>
              </a:rPr>
              <a:t>Changes in logging laws</a:t>
            </a:r>
          </a:p>
          <a:p>
            <a:r>
              <a:rPr lang="en-US" smtClean="0">
                <a:solidFill>
                  <a:srgbClr val="0D0D0D"/>
                </a:solidFill>
              </a:rPr>
              <a:t>Protecting sanctuaries</a:t>
            </a:r>
          </a:p>
          <a:p>
            <a:r>
              <a:rPr lang="en-US" smtClean="0">
                <a:solidFill>
                  <a:srgbClr val="0D0D0D"/>
                </a:solidFill>
              </a:rPr>
              <a:t>Incentives to corporations that will take interest in reforestation  </a:t>
            </a:r>
          </a:p>
        </p:txBody>
      </p:sp>
      <p:pic>
        <p:nvPicPr>
          <p:cNvPr id="19459" name="Content Placeholder 6" descr="tree in hand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1641" b="-31641"/>
          <a:stretch>
            <a:fillRect/>
          </a:stretch>
        </p:blipFill>
        <p:spPr>
          <a:xfrm>
            <a:off x="4648200" y="1066800"/>
            <a:ext cx="4038600" cy="5470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Works Cited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388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National Geographic- </a:t>
            </a:r>
            <a:r>
              <a:rPr lang="en-US" dirty="0" smtClean="0">
                <a:solidFill>
                  <a:srgbClr val="000000"/>
                </a:solidFill>
                <a:hlinkClick r:id="rId2"/>
              </a:rPr>
              <a:t>http://environment.nationalgeographic.com/environment/global-warming/deforestation-overview.html</a:t>
            </a:r>
            <a:endParaRPr lang="en-US" dirty="0" smtClean="0">
              <a:solidFill>
                <a:srgbClr val="000000"/>
              </a:solidFill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Global Deforestation- </a:t>
            </a:r>
            <a:r>
              <a:rPr lang="en-US" dirty="0" smtClean="0">
                <a:solidFill>
                  <a:srgbClr val="000000"/>
                </a:solidFill>
                <a:hlinkClick r:id="rId3"/>
              </a:rPr>
              <a:t>http://www.globalchange.umich.edu/globalchange2/current/lectures/deforest/deforest.html</a:t>
            </a:r>
            <a:endParaRPr lang="en-US" dirty="0" smtClean="0">
              <a:solidFill>
                <a:srgbClr val="000000"/>
              </a:solidFill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Doomsday or Arbor Day?- http://www.umich.edu/~gs265/society/deforestation.htm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>
              <a:solidFill>
                <a:srgbClr val="000000"/>
              </a:solidFill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291</Words>
  <Application>Microsoft Macintosh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Deforestation</vt:lpstr>
      <vt:lpstr>What is deforestation?</vt:lpstr>
      <vt:lpstr>Where is it occurring?</vt:lpstr>
      <vt:lpstr>Negative Effects of Deforestation </vt:lpstr>
      <vt:lpstr>Who is to blame?</vt:lpstr>
      <vt:lpstr>Why dose it occur?</vt:lpstr>
      <vt:lpstr>Possible Solutions </vt:lpstr>
      <vt:lpstr>Works Cited 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Deforestation</dc:title>
  <dc:creator>PA Department of Education Classrooms for the Future</dc:creator>
  <cp:lastModifiedBy>PA Department of Education Classrooms for the Future</cp:lastModifiedBy>
  <cp:revision>6</cp:revision>
  <dcterms:created xsi:type="dcterms:W3CDTF">2011-02-24T17:50:53Z</dcterms:created>
  <dcterms:modified xsi:type="dcterms:W3CDTF">2011-02-24T17:54:14Z</dcterms:modified>
</cp:coreProperties>
</file>